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/>
    <p:restoredTop sz="96405"/>
  </p:normalViewPr>
  <p:slideViewPr>
    <p:cSldViewPr snapToGrid="0" snapToObjects="1">
      <p:cViewPr>
        <p:scale>
          <a:sx n="100" d="100"/>
          <a:sy n="10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906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425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656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163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778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981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836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81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486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591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653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BDA5-A939-8649-9768-7CBF4E1D9E9E}" type="datetimeFigureOut">
              <a:rPr lang="es-ES_tradnl" smtClean="0"/>
              <a:t>29/06/2017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C36B-DF3B-8B40-9F61-45A5A3AE93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51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148792"/>
            <a:ext cx="7190149" cy="397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46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9775"/>
            <a:ext cx="7248525" cy="38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63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19" y="1450847"/>
            <a:ext cx="7245156" cy="379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25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6" y="1157374"/>
            <a:ext cx="7223540" cy="378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9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353733"/>
            <a:ext cx="7394160" cy="387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94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Alexandra Rios Villa</cp:lastModifiedBy>
  <cp:revision>10</cp:revision>
  <dcterms:created xsi:type="dcterms:W3CDTF">2016-06-29T23:14:50Z</dcterms:created>
  <dcterms:modified xsi:type="dcterms:W3CDTF">2017-06-29T21:47:31Z</dcterms:modified>
</cp:coreProperties>
</file>